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7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7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4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9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0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8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8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7FFA9-7EF7-4DB3-8A16-70CEDC81850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155E-0FB1-4DEA-9B09-FD29AE30A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1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3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l_hu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21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l_hu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63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2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1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19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developmentcz</cp:lastModifiedBy>
  <cp:revision>4</cp:revision>
  <dcterms:created xsi:type="dcterms:W3CDTF">2016-03-18T05:14:19Z</dcterms:created>
  <dcterms:modified xsi:type="dcterms:W3CDTF">2016-03-22T10:43:09Z</dcterms:modified>
</cp:coreProperties>
</file>